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51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07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59" r:id="rId57"/>
    <p:sldId id="29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/>
    <p:restoredTop sz="82721" autoAdjust="0"/>
  </p:normalViewPr>
  <p:slideViewPr>
    <p:cSldViewPr>
      <p:cViewPr varScale="1">
        <p:scale>
          <a:sx n="100" d="100"/>
          <a:sy n="100" d="100"/>
        </p:scale>
        <p:origin x="2440" y="176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://visualfa.org/statistics/justices-by-ideology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22.png"/><Relationship Id="rId5" Type="http://schemas.openxmlformats.org/officeDocument/2006/relationships/image" Target="../media/image45.jpeg"/><Relationship Id="rId10" Type="http://schemas.openxmlformats.org/officeDocument/2006/relationships/image" Target="../media/image43.tiff"/><Relationship Id="rId4" Type="http://schemas.openxmlformats.org/officeDocument/2006/relationships/image" Target="../media/image38.jpeg"/><Relationship Id="rId9" Type="http://schemas.openxmlformats.org/officeDocument/2006/relationships/hyperlink" Target="http://visualfa.org/statistics/justices-by-ideology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/>
              <a:t>MassMutual DSDP 2021</a:t>
            </a:r>
            <a:r>
              <a:rPr lang="en-US" sz="2400" cap="none" dirty="0"/>
              <a:t>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June 28, 2021</a:t>
            </a:r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2010s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Human-machine collaboration, machine learning</a:t>
            </a:r>
          </a:p>
          <a:p>
            <a:r>
              <a:rPr lang="en-US" dirty="0"/>
              <a:t>Starting to think about: evaluation, new media, </a:t>
            </a:r>
            <a:r>
              <a:rPr lang="en-US" b="1" dirty="0"/>
              <a:t>DH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9A50D7-15E3-1345-BAEE-FD634EE1E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9"/>
          <a:stretch/>
        </p:blipFill>
        <p:spPr>
          <a:xfrm>
            <a:off x="1143000" y="1371600"/>
            <a:ext cx="6981969" cy="401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738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7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460FFECC-DDDD-6F4A-AA4F-9F03CB7EC8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519"/>
          <a:stretch/>
        </p:blipFill>
        <p:spPr>
          <a:xfrm>
            <a:off x="6540983" y="1539243"/>
            <a:ext cx="2248191" cy="129172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F273D19D-705E-B041-BFAA-AF3894D3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0694" y="3103178"/>
            <a:ext cx="2166868" cy="15069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82434"/>
              </p:ext>
            </p:extLst>
          </p:nvPr>
        </p:nvGraphicFramePr>
        <p:xfrm>
          <a:off x="4267200" y="1524000"/>
          <a:ext cx="2336800" cy="3098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4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this workshop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19672</TotalTime>
  <Words>1605</Words>
  <Application>Microsoft Macintosh PowerPoint</Application>
  <PresentationFormat>On-screen Show (4:3)</PresentationFormat>
  <Paragraphs>295</Paragraphs>
  <Slides>57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MassMutual DSDP 2021: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Last week…</vt:lpstr>
      <vt:lpstr>Last week…</vt:lpstr>
      <vt:lpstr>Last week…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(Incomplete) History of Visualization: 2010s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Think-pair-share: deconstructing graphics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355</cp:revision>
  <cp:lastPrinted>2018-06-14T13:50:37Z</cp:lastPrinted>
  <dcterms:created xsi:type="dcterms:W3CDTF">2010-09-06T14:11:22Z</dcterms:created>
  <dcterms:modified xsi:type="dcterms:W3CDTF">2021-06-28T11:25:01Z</dcterms:modified>
</cp:coreProperties>
</file>